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36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-8928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80000" cy="56700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2024-03-13T21:09:42Z</dcterms:modified>
  <cp:revision>14</cp:revision>
  <dc:subject/>
  <dc:title/>
</cp:coreProperties>
</file>